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02982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4858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3621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5439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2857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6593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146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43455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17084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748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0781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35F5D-4DD0-43B6-B421-392FC9D5A5FE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48B33-792E-4A85-B55F-002F111916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8314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أدوات التكشيف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2060"/>
                </a:solidFill>
              </a:rPr>
              <a:t>د. عبدالرحيم محمد عبدالرحيم أحمد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177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الأدوات نوعين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2060"/>
                </a:solidFill>
              </a:rPr>
              <a:t>الأدوات المرجعية</a:t>
            </a:r>
          </a:p>
          <a:p>
            <a:r>
              <a:rPr lang="ar-EG" dirty="0" smtClean="0">
                <a:solidFill>
                  <a:srgbClr val="002060"/>
                </a:solidFill>
              </a:rPr>
              <a:t>الأدوات الفنية</a:t>
            </a:r>
            <a:endParaRPr lang="ar-EG" dirty="0">
              <a:solidFill>
                <a:srgbClr val="002060"/>
              </a:solidFill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6372200" y="402448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5" name="سهم إلى اليسار 4"/>
          <p:cNvSpPr/>
          <p:nvPr/>
        </p:nvSpPr>
        <p:spPr>
          <a:xfrm>
            <a:off x="6372200" y="474456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28641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الأدوات المرجعية</a:t>
            </a:r>
            <a:r>
              <a:rPr lang="ar-EG" dirty="0" smtClean="0"/>
              <a:t/>
            </a:r>
            <a:br>
              <a:rPr lang="ar-EG" dirty="0" smtClean="0"/>
            </a:br>
            <a:endParaRPr lang="ar-EG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EG" dirty="0" smtClean="0">
                <a:solidFill>
                  <a:srgbClr val="002060"/>
                </a:solidFill>
              </a:rPr>
              <a:t>وتتمثل في الأوعية المرجعية التي تساعد المكشف علي التعرف علي المصطلحات والمفاهيم التي تستخدم كمداخل كشفية مثل الموسوعات وقواميس المصطلحات والأدلة وغيرها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908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الأدوات الفنية</a:t>
            </a: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endParaRPr lang="ar-EG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2060"/>
                </a:solidFill>
              </a:rPr>
              <a:t>وتتمثل في المعايير وأدلة العمل </a:t>
            </a:r>
            <a:r>
              <a:rPr lang="ar-EG" dirty="0" err="1" smtClean="0">
                <a:solidFill>
                  <a:srgbClr val="002060"/>
                </a:solidFill>
              </a:rPr>
              <a:t>والمكانز</a:t>
            </a:r>
            <a:r>
              <a:rPr lang="ar-EG" dirty="0" smtClean="0">
                <a:solidFill>
                  <a:srgbClr val="002060"/>
                </a:solidFill>
              </a:rPr>
              <a:t> كما يلي: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18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1- المعايير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2060"/>
                </a:solidFill>
              </a:rPr>
              <a:t>معايير للتكشيف عبارة عن وثائق تحدد شروط ومواصفات إعداد الكشافات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108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2- أدلة العمل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2060"/>
                </a:solidFill>
              </a:rPr>
              <a:t>وهو الذي يشتمل علي كل الإجراءات والخطوات والمراحل والقواعد التي تتم في مشروع التكشيف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856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3- </a:t>
            </a:r>
            <a:r>
              <a:rPr lang="ar-EG" dirty="0" err="1" smtClean="0">
                <a:solidFill>
                  <a:srgbClr val="FF0000"/>
                </a:solidFill>
              </a:rPr>
              <a:t>المكانز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2060"/>
                </a:solidFill>
              </a:rPr>
              <a:t>المكنز عبارة عن قائمة مقننة بالمفاهيم والمصطلحات التي </a:t>
            </a:r>
            <a:r>
              <a:rPr lang="ar-EG" smtClean="0">
                <a:solidFill>
                  <a:srgbClr val="002060"/>
                </a:solidFill>
              </a:rPr>
              <a:t>يمكن استخدامها كمداخل كشفية</a:t>
            </a:r>
            <a:endParaRPr lang="ar-EG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31952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92</Words>
  <Application>Microsoft Office PowerPoint</Application>
  <PresentationFormat>عرض على الشاشة (3:4)‏</PresentationFormat>
  <Paragraphs>15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نسق Office</vt:lpstr>
      <vt:lpstr>أدوات التكشيف</vt:lpstr>
      <vt:lpstr>الأدوات نوعين</vt:lpstr>
      <vt:lpstr>الأدوات المرجعية </vt:lpstr>
      <vt:lpstr>الأدوات الفنية </vt:lpstr>
      <vt:lpstr>1- المعايير</vt:lpstr>
      <vt:lpstr>2- أدلة العمل</vt:lpstr>
      <vt:lpstr>3- المكانز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أدوات التكشيف</dc:title>
  <dc:creator>dream</dc:creator>
  <cp:lastModifiedBy>dream</cp:lastModifiedBy>
  <cp:revision>2</cp:revision>
  <dcterms:created xsi:type="dcterms:W3CDTF">2020-04-08T17:53:16Z</dcterms:created>
  <dcterms:modified xsi:type="dcterms:W3CDTF">2020-04-08T18:08:46Z</dcterms:modified>
</cp:coreProperties>
</file>